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sldIdLst>
    <p:sldId id="3627" r:id="rId5"/>
    <p:sldId id="3257" r:id="rId6"/>
    <p:sldId id="3625" r:id="rId7"/>
  </p:sldIdLst>
  <p:sldSz cx="9144000" cy="6858000" type="screen4x3"/>
  <p:notesSz cx="695483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27F20A-6976-EEAA-0582-F50A2DB658EA}" v="63" dt="2023-11-24T14:50:31.976"/>
    <p1510:client id="{6904F6E0-7802-43AA-B008-2596DD3BBE22}" v="124" dt="2023-11-24T14:54:05.131"/>
    <p1510:client id="{DE38E78D-6853-2F47-7159-26F327C51022}" v="17" dt="2023-11-24T14:48:51.5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38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B715D50A-E824-42DB-A3DC-08485C2D0489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76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4861"/>
            <a:ext cx="5563870" cy="3636705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2669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B9BE8281-0421-45F1-A2A9-2578FACBDB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05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A06B3-55E0-463D-B62E-8D590CD50C5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631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30620-4EC1-EA8C-80F0-3D59765F0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784E35-D13D-2327-FA16-FE2811992A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D5DA0-1C18-B0F5-EFD6-54B95D0BA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9BE10-683A-67E3-FCFF-C8437E5F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59C10-22B6-5E94-0C90-63A67297E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6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2B9C5-A808-370A-28E2-4346115E6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E3B5BE-593A-CE7E-432B-4E64DD049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2169F-FCAA-E427-AD09-199F5ADC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97BE0-7CF0-8F45-777F-695F0E6BB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EDEF1-395B-D993-A062-DA6E98657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440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E5532-93F2-8192-8426-C1A62E936D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301938-5FD8-F936-9438-92344336F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8A31E-3E87-E3C8-A333-B2AA58BFF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5667D-C031-9066-8BB0-8FB26E22B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14D30-977E-D51B-75A4-440A7BF8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1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75179-AA53-327B-0BBC-9E320EBA1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FC9C9-67FA-D633-78B0-2587502D6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A2CF7-236B-2DA0-FF7B-FFB7F8AC9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73739-49A9-2504-6133-1DB3F08A6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06198-BFD1-40BB-D30D-BE57C47B3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86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39D68-47EE-3030-8A26-E1EC6332A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FE600-A1B6-0B26-DCEC-7C423F060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93BC6-0A27-7350-7678-A7C75C438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FAD7D-7F50-A980-98C9-B88700D7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89ED6-758F-5229-4BE6-06014DA2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6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DFFDF-F446-0E41-5C50-96536E9F8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9EC09-386F-0269-9BB4-B38DC1E314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A272F0-271E-EFB3-CFB2-246C7B681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B8A42-04D5-C47A-15FE-67389C726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85D8C-139A-A84C-9D38-70F3E280F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5002F-4EEB-874E-0539-15DF3E8F5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73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995DC-54F2-3A15-76E8-F881F7338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EED67-17F5-DD6E-C8DF-F884E6845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E44CA-36CA-F823-1183-753593EC4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55AC6F-7DDD-5ED0-D137-E2343DB59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DC9190-084A-00D3-AB66-DFD6E7FAB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FDDBD8-D1AB-497A-50B7-F172A6387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FEF2F1-F58A-43D6-84B4-4320BA7B2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DF89B2-1E77-8082-72F8-DB1B232A9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08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0E69E-4FE7-30DB-4793-853EC93BA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4F9EC3-2D0E-4211-791B-C522B3115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9FB817-1758-5826-214D-3F5BC2AF2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B5CF26-B31F-6861-4E2E-1B43CFA7C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4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F04A23-D3F6-4FC6-E002-5FD6CE798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8C5681-57A9-0525-B776-423A0E5A7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D9FBA-B03C-1990-2A81-AC65332A5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8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2F3E4-4666-1DD9-5745-3489F1A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0F05D-4950-0B6E-A352-FEB3B8676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03F49-DE63-9FF3-E447-CFA3E9464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E8D4B-5F76-80F9-D068-75EDB769F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673BE-5F6D-55C0-D006-B2A92216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E5C24-87BC-4689-801D-107017C0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9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A2E00-BE1F-A715-A8F2-F7B43331D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6109F7-73C4-B847-45C8-766C85CF9F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D6055D-FD36-9F75-91BE-0BFD81870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DB084-B070-A6D7-D99E-D6E5C016B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EF705-695A-45EB-5430-DA9F7208C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6157D-0B8B-E9FE-70CC-0BB4B00B6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8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BED132-F237-199E-0966-3A2A7D874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49484-78BC-D4C1-C9FF-ED3CB0392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B4A7F-3112-91A5-2B04-C4046A4BC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5A772-A300-4CB5-98E5-E6B22218334A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CBCBE-E1E8-B1FB-69EC-8E6088462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542C2-85D5-F3F8-6CC2-611FBE4AB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B3EA-F2F7-4507-BB4F-A81578AD0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7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arton Hill Academy - Fareshare">
            <a:extLst>
              <a:ext uri="{FF2B5EF4-FFF2-40B4-BE49-F238E27FC236}">
                <a16:creationId xmlns:a16="http://schemas.microsoft.com/office/drawing/2014/main" id="{9F70EACB-4172-A2E0-B7A1-6B8C43583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330" y="1547608"/>
            <a:ext cx="2957513" cy="107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4E5B20-E453-F982-104D-233D8839ABF2}"/>
              </a:ext>
            </a:extLst>
          </p:cNvPr>
          <p:cNvSpPr txBox="1"/>
          <p:nvPr/>
        </p:nvSpPr>
        <p:spPr>
          <a:xfrm>
            <a:off x="2975828" y="2923495"/>
            <a:ext cx="3192349" cy="237757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4950" b="1">
                <a:solidFill>
                  <a:schemeClr val="accent1"/>
                </a:solidFill>
                <a:latin typeface="Lexend Deca Light"/>
              </a:rPr>
              <a:t>Art Booklet</a:t>
            </a:r>
          </a:p>
          <a:p>
            <a:pPr algn="ctr"/>
            <a:r>
              <a:rPr lang="en-US" sz="4950" b="1">
                <a:solidFill>
                  <a:schemeClr val="accent1"/>
                </a:solidFill>
                <a:latin typeface="Lexend Deca Light"/>
              </a:rPr>
              <a:t>Overview</a:t>
            </a:r>
            <a:endParaRPr lang="en-US" sz="4800" b="1">
              <a:solidFill>
                <a:schemeClr val="accent1"/>
              </a:solidFill>
              <a:latin typeface="Lexend Deca Light" pitchFamily="2" charset="0"/>
            </a:endParaRPr>
          </a:p>
          <a:p>
            <a:pPr algn="ctr"/>
            <a:r>
              <a:rPr lang="en-US" sz="4950" b="1">
                <a:solidFill>
                  <a:schemeClr val="accent1"/>
                </a:solidFill>
                <a:latin typeface="Lexend Deca Light" pitchFamily="2" charset="0"/>
              </a:rPr>
              <a:t>2023-24</a:t>
            </a:r>
            <a:endParaRPr lang="en-GB" sz="4950" b="1">
              <a:solidFill>
                <a:schemeClr val="accent1"/>
              </a:solidFill>
              <a:latin typeface="Lexend Deca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25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330B5B6-15E5-417F-9D47-C90AFDBB23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479949"/>
              </p:ext>
            </p:extLst>
          </p:nvPr>
        </p:nvGraphicFramePr>
        <p:xfrm>
          <a:off x="0" y="0"/>
          <a:ext cx="9144002" cy="657691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365357798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3801529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402231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18565142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66813898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95784199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874419019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endParaRPr lang="en-GB" sz="1400"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Autumn 1</a:t>
                      </a:r>
                      <a:endParaRPr lang="en-GB" sz="14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Autumn 2</a:t>
                      </a:r>
                      <a:endParaRPr lang="en-GB" sz="14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Spring 1</a:t>
                      </a:r>
                      <a:endParaRPr lang="en-GB" sz="14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Spring 2</a:t>
                      </a:r>
                      <a:endParaRPr lang="en-GB" sz="14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Summer 1</a:t>
                      </a:r>
                      <a:endParaRPr lang="en-GB" sz="14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Summer 2</a:t>
                      </a:r>
                      <a:endParaRPr lang="en-GB" sz="14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067672"/>
                  </a:ext>
                </a:extLst>
              </a:tr>
              <a:tr h="774489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EYFS 1</a:t>
                      </a:r>
                      <a:endParaRPr lang="en-GB" sz="1400" b="1"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Drawing (making large marks)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Painting (explore painting tools)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Sculpture (exploring materials)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065609"/>
                  </a:ext>
                </a:extLst>
              </a:tr>
              <a:tr h="774489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EYFS 2</a:t>
                      </a:r>
                      <a:endParaRPr lang="en-GB" sz="1400" b="1"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Drawing (exploring resources)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Painting (exploring textures)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Sculpture (manipulating materials)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53877727"/>
                  </a:ext>
                </a:extLst>
              </a:tr>
              <a:tr h="774489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Year 1</a:t>
                      </a:r>
                      <a:endParaRPr lang="en-GB" sz="1400" b="1"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Drawing (dots, lines and shape – creating characters in landscapes)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Painting (primary and secondary colours – colour mixing)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Sculpture (recycled materials)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30550568"/>
                  </a:ext>
                </a:extLst>
              </a:tr>
              <a:tr h="774489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Year 2</a:t>
                      </a:r>
                      <a:endParaRPr lang="en-GB" sz="1400" b="1"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Drawing (creating sketches - observation)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Painting (texture and layering - </a:t>
                      </a:r>
                      <a:r>
                        <a:rPr lang="en-GB" sz="1100" err="1">
                          <a:solidFill>
                            <a:schemeClr val="tx1"/>
                          </a:solidFill>
                          <a:latin typeface="Lexend Deca Light"/>
                        </a:rPr>
                        <a:t>pointilism</a:t>
                      </a:r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Sculpture (use of natural materials)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2673809"/>
                  </a:ext>
                </a:extLst>
              </a:tr>
              <a:tr h="774489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Year 3</a:t>
                      </a:r>
                      <a:endParaRPr lang="en-GB" sz="1400" b="1"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Drawing (tone and texture – charcoal and chalk)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Painting (complementary colours using water colours)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Sculpture (mark making to join clay to make pots)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67462610"/>
                  </a:ext>
                </a:extLst>
              </a:tr>
              <a:tr h="774489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Year 4</a:t>
                      </a:r>
                      <a:endParaRPr lang="en-GB" sz="1400" b="1"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Drawing (shade and shadow - pastels)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Painting (mixing colours to observation – creating landscapes)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Sculpture (</a:t>
                      </a:r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Lexend Deca Light"/>
                          <a:ea typeface="+mn-ea"/>
                          <a:cs typeface="+mn-cs"/>
                        </a:rPr>
                        <a:t>paper mâché?</a:t>
                      </a:r>
                      <a:endParaRPr lang="en-GB" sz="1100">
                        <a:solidFill>
                          <a:schemeClr val="tx1"/>
                        </a:solidFill>
                        <a:latin typeface="Lexend Deca Ligh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3830002"/>
                  </a:ext>
                </a:extLst>
              </a:tr>
              <a:tr h="774489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Year 5</a:t>
                      </a:r>
                      <a:endParaRPr lang="en-GB" sz="1400" b="1"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Drawing (perspective)</a:t>
                      </a:r>
                      <a:endParaRPr lang="en-US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Painting (mood)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Sculpture (wire sculptures)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94064532"/>
                  </a:ext>
                </a:extLst>
              </a:tr>
              <a:tr h="774489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Year 6</a:t>
                      </a:r>
                      <a:endParaRPr lang="en-GB" sz="1400" b="1">
                        <a:latin typeface="Lexend Deca Light" pitchFamily="2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Drawing (observation – self portraits using different mediums)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Painting (creating atmosphere - surreal)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latin typeface="Lexend Deca Light"/>
                        </a:rPr>
                        <a:t>Sculpture (creating clay sculptures)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  <a:latin typeface="Lexend Deca Light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44576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663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>
            <a:extLst>
              <a:ext uri="{FF2B5EF4-FFF2-40B4-BE49-F238E27FC236}">
                <a16:creationId xmlns:a16="http://schemas.microsoft.com/office/drawing/2014/main" id="{DB36A0E3-7444-A09E-FBBF-123E2BAEB991}"/>
              </a:ext>
            </a:extLst>
          </p:cNvPr>
          <p:cNvSpPr/>
          <p:nvPr/>
        </p:nvSpPr>
        <p:spPr>
          <a:xfrm>
            <a:off x="0" y="-7950"/>
            <a:ext cx="9144000" cy="493726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>
                <a:solidFill>
                  <a:schemeClr val="bg1"/>
                </a:solidFill>
                <a:latin typeface="Lexend Deca Light" pitchFamily="2" charset="0"/>
                <a:ea typeface="+mj-ea"/>
                <a:cs typeface="+mj-cs"/>
              </a:rPr>
              <a:t>Artists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FB1F6BC-881A-9EF3-96B0-5F62A515F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020655"/>
              </p:ext>
            </p:extLst>
          </p:nvPr>
        </p:nvGraphicFramePr>
        <p:xfrm>
          <a:off x="0" y="373811"/>
          <a:ext cx="9144000" cy="6664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32423799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2628319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33726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8812681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06392772"/>
                    </a:ext>
                  </a:extLst>
                </a:gridCol>
              </a:tblGrid>
              <a:tr h="352731">
                <a:tc>
                  <a:txBody>
                    <a:bodyPr/>
                    <a:lstStyle/>
                    <a:p>
                      <a:r>
                        <a:rPr lang="en-GB"/>
                        <a:t>Artist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Year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Painting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Drawing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Sculpture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369126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>
                          <a:latin typeface="Lexend Deca Light"/>
                        </a:rPr>
                        <a:t>Piet </a:t>
                      </a:r>
                      <a:r>
                        <a:rPr lang="en-GB" sz="1200" err="1">
                          <a:latin typeface="Lexend Deca Light"/>
                        </a:rPr>
                        <a:t>Modrian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258176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Roger Hargreaves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159582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Jane Perkins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372672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Georges Seurat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47788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Alice Tangerini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858474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Andy Goldsworthy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701760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Georgia O’Keefe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3,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095823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Dennis </a:t>
                      </a:r>
                      <a:r>
                        <a:rPr lang="en-GB" sz="1200" err="1"/>
                        <a:t>Creffield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107261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Ladi Kwali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792515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John Constable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429153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Edgar Degas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451683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Bernie Kaminski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313960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Pablo Picasso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249687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Henry Moore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484097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Elizabeth Berrien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820513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Salvador Dali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466900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r>
                        <a:rPr lang="en-GB" sz="1200"/>
                        <a:t>Johnson Tsang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83995"/>
                  </a:ext>
                </a:extLst>
              </a:tr>
              <a:tr h="31560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/>
                        <a:t>Andy Warhol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030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5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ursery xmlns="3e99b9b7-5913-4263-9442-bf7bcc50326b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3e99b9b7-5913-4263-9442-bf7bcc50326b">
      <Terms xmlns="http://schemas.microsoft.com/office/infopath/2007/PartnerControls"/>
    </lcf76f155ced4ddcb4097134ff3c332f>
    <TaxCatchAll xmlns="d4b00801-a31c-4267-b30f-0f79aea409d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E415838423C54BA8BEAE5F8D5B5AEF" ma:contentTypeVersion="21" ma:contentTypeDescription="Create a new document." ma:contentTypeScope="" ma:versionID="9c484fa9fefc543cceb617c3ce9cec81">
  <xsd:schema xmlns:xsd="http://www.w3.org/2001/XMLSchema" xmlns:xs="http://www.w3.org/2001/XMLSchema" xmlns:p="http://schemas.microsoft.com/office/2006/metadata/properties" xmlns:ns1="http://schemas.microsoft.com/sharepoint/v3" xmlns:ns2="d4b00801-a31c-4267-b30f-0f79aea409de" xmlns:ns3="3e99b9b7-5913-4263-9442-bf7bcc50326b" targetNamespace="http://schemas.microsoft.com/office/2006/metadata/properties" ma:root="true" ma:fieldsID="ccf71c654e56edb7af6644e9294efbd4" ns1:_="" ns2:_="" ns3:_="">
    <xsd:import namespace="http://schemas.microsoft.com/sharepoint/v3"/>
    <xsd:import namespace="d4b00801-a31c-4267-b30f-0f79aea409de"/>
    <xsd:import namespace="3e99b9b7-5913-4263-9442-bf7bcc50326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Nursery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b00801-a31c-4267-b30f-0f79aea40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c25d08fb-c5d7-4c98-a4fc-e9669e3ea2ed}" ma:internalName="TaxCatchAll" ma:showField="CatchAllData" ma:web="d4b00801-a31c-4267-b30f-0f79aea40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99b9b7-5913-4263-9442-bf7bcc5032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Nursery" ma:index="19" nillable="true" ma:displayName="Nursery" ma:description="Vlora Rexha" ma:format="Dropdown" ma:internalName="Nursery">
      <xsd:simpleType>
        <xsd:restriction base="dms:Text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9c5238f6-fa7c-4423-9134-4ab966a8ea4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8EAE57-C77E-422D-A52C-5178FB690E06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3e99b9b7-5913-4263-9442-bf7bcc50326b"/>
    <ds:schemaRef ds:uri="d4b00801-a31c-4267-b30f-0f79aea409de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2FFCAA1-6837-4612-9991-DB78B03B7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4b00801-a31c-4267-b30f-0f79aea409de"/>
    <ds:schemaRef ds:uri="3e99b9b7-5913-4263-9442-bf7bcc5032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03B7A4-2FF7-4E48-AAA2-9D4E530F9B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283</Words>
  <Application>Microsoft Office PowerPoint</Application>
  <PresentationFormat>On-screen Show (4:3)</PresentationFormat>
  <Paragraphs>102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Lexend Deca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 Davies OBE, Director</dc:creator>
  <cp:lastModifiedBy>Matthew Poulson [STAFF]</cp:lastModifiedBy>
  <cp:revision>2</cp:revision>
  <cp:lastPrinted>2023-06-19T09:22:48Z</cp:lastPrinted>
  <dcterms:created xsi:type="dcterms:W3CDTF">2023-01-13T10:09:39Z</dcterms:created>
  <dcterms:modified xsi:type="dcterms:W3CDTF">2024-04-05T12:44:16Z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0x010100A6E415838423C54BA8BEAE5F8D5B5AEF</vt:lpwstr>
  </property>
  <property fmtid="{D5CDD505-2E9C-101B-9397-08002B2CF9AE}" pid="3" name="MediaServiceImageTags">
    <vt:lpwstr/>
  </property>
</Properties>
</file>